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74" r:id="rId9"/>
    <p:sldId id="262" r:id="rId10"/>
    <p:sldId id="263" r:id="rId11"/>
    <p:sldId id="264" r:id="rId12"/>
    <p:sldId id="265" r:id="rId13"/>
    <p:sldId id="266" r:id="rId14"/>
    <p:sldId id="273" r:id="rId15"/>
    <p:sldId id="267" r:id="rId16"/>
    <p:sldId id="268" r:id="rId17"/>
    <p:sldId id="269" r:id="rId18"/>
    <p:sldId id="270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#!/yandsearch?text=&#1086;&#1089;&#1085;&#1086;&#1074;&#1072;&#1085;&#1080;&#1077; &#1087;&#1077;&#1088;&#1084;&#1080; &amp;pos=9&amp;uinfo=sw-1188-sh-629-fw-963-fh-448-pd-1&amp;rpt=simage&amp;img_url=http%3A%2F%2Fimg-fotki.yandex.ru%2Fget%2F4906%2Fmndi.0%2F0_526e2_1cb91cd_XL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isitperm.ru/info/nature/geography/?clear_cache=Y" TargetMode="External"/><Relationship Id="rId2" Type="http://schemas.openxmlformats.org/officeDocument/2006/relationships/hyperlink" Target="http://turkce-rusca.narod.ru/permru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nasledie-rus.ru/podshivka/pics/6808-pictures.php?picture=68080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764704"/>
            <a:ext cx="5868144" cy="1512168"/>
          </a:xfrm>
        </p:spPr>
        <p:txBody>
          <a:bodyPr/>
          <a:lstStyle/>
          <a:p>
            <a:r>
              <a:rPr lang="ru-RU" dirty="0" smtClean="0"/>
              <a:t>Мой город Пермь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725144"/>
            <a:ext cx="6048672" cy="11521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Презентация воспитателя</a:t>
            </a:r>
          </a:p>
          <a:p>
            <a:r>
              <a:rPr lang="ru-RU" dirty="0" smtClean="0"/>
              <a:t> МАДОУ «Детский сад № 419» г. Пермь</a:t>
            </a:r>
          </a:p>
          <a:p>
            <a:r>
              <a:rPr lang="ru-RU" dirty="0" err="1" smtClean="0"/>
              <a:t>Вяткиной</a:t>
            </a:r>
            <a:r>
              <a:rPr lang="ru-RU" dirty="0" smtClean="0"/>
              <a:t> Ольги Николаевны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Вокзал</a:t>
            </a:r>
            <a:endParaRPr lang="ru-RU" dirty="0"/>
          </a:p>
        </p:txBody>
      </p:sp>
      <p:pic>
        <p:nvPicPr>
          <p:cNvPr id="5" name="Содержимое 4" descr="img02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5760640" cy="417646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6300192" y="2060848"/>
            <a:ext cx="2520280" cy="42484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Пермь- огромный транспортный узел. Каждый день десятки поездов следуют через станции Пермь</a:t>
            </a:r>
            <a:r>
              <a:rPr lang="en-US" dirty="0" smtClean="0"/>
              <a:t> II </a:t>
            </a:r>
            <a:r>
              <a:rPr lang="ru-RU" dirty="0" smtClean="0"/>
              <a:t>и Пермь </a:t>
            </a:r>
            <a:r>
              <a:rPr lang="en-US" dirty="0" smtClean="0"/>
              <a:t>I</a:t>
            </a:r>
            <a:r>
              <a:rPr lang="ru-RU" dirty="0" smtClean="0"/>
              <a:t> 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Универсальный магазин </a:t>
            </a:r>
            <a:endParaRPr lang="ru-RU" dirty="0"/>
          </a:p>
        </p:txBody>
      </p:sp>
      <p:pic>
        <p:nvPicPr>
          <p:cNvPr id="5" name="Содержимое 4" descr="img02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20887"/>
            <a:ext cx="5688632" cy="3997955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6228184" y="2204864"/>
            <a:ext cx="2088232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Пермь – крупный торговый центр. Здесь много магазинов и рынков.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- </a:t>
            </a:r>
            <a:r>
              <a:rPr lang="ru-RU" dirty="0" err="1" smtClean="0"/>
              <a:t>кама</a:t>
            </a:r>
            <a:endParaRPr lang="ru-RU" dirty="0"/>
          </a:p>
        </p:txBody>
      </p:sp>
      <p:pic>
        <p:nvPicPr>
          <p:cNvPr id="5" name="Содержимое 4" descr="img02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5608793" cy="388843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940152" y="2132856"/>
            <a:ext cx="2736304" cy="41764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На берегу Камы расположены два речных порта – пассажирский и грузовой. С ранней весны и до поздней осени воды реки бороздят разнообразные суда.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Театр-театр</a:t>
            </a:r>
            <a:endParaRPr lang="ru-RU" dirty="0"/>
          </a:p>
        </p:txBody>
      </p:sp>
      <p:pic>
        <p:nvPicPr>
          <p:cNvPr id="5" name="Содержимое 4" descr="img02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5616624" cy="4001681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6372200" y="1988840"/>
            <a:ext cx="2232248" cy="41764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Пермь –культурная столица - город театров , музеев и библиотек.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«У моста»</a:t>
            </a:r>
            <a:endParaRPr lang="ru-RU" dirty="0"/>
          </a:p>
        </p:txBody>
      </p:sp>
      <p:pic>
        <p:nvPicPr>
          <p:cNvPr id="1027" name="Picture 3" descr="http://img-fotki.yandex.ru/get/4906/mndi.0/0_526e2_1cb91cd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75" y="2348880"/>
            <a:ext cx="51816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726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242048" cy="698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– жители </a:t>
            </a:r>
            <a:r>
              <a:rPr lang="ru-RU" dirty="0" err="1" smtClean="0"/>
              <a:t>прикамья</a:t>
            </a:r>
            <a:endParaRPr lang="ru-RU" dirty="0"/>
          </a:p>
        </p:txBody>
      </p:sp>
      <p:pic>
        <p:nvPicPr>
          <p:cNvPr id="5" name="Содержимое 4" descr="img029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98517" y="2276872"/>
            <a:ext cx="5148332" cy="3744416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004048" y="1988840"/>
            <a:ext cx="3744416" cy="45119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     </a:t>
            </a:r>
            <a:r>
              <a:rPr lang="ru-RU" sz="1800" dirty="0" smtClean="0"/>
              <a:t>В настоящее время численность населения составляет около 2,7 миллионов человек (на 1 января 2009 года). В </a:t>
            </a:r>
            <a:r>
              <a:rPr lang="ru-RU" sz="1800" dirty="0" err="1" smtClean="0"/>
              <a:t>Прикамье</a:t>
            </a:r>
            <a:r>
              <a:rPr lang="ru-RU" sz="1800" dirty="0" smtClean="0"/>
              <a:t>  проживает около 80 национальностей. Большинство населения составляют рабочие, служащие. Пермский край развивается как промышленный регион. Главным лицом края является губернатор. Создание законов обеспечивается Законодательным собранием. За исполнение законов и развитие края отвечает Правительство Пермского края. </a:t>
            </a:r>
            <a:endParaRPr lang="ru-RU" sz="18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пермского края</a:t>
            </a:r>
            <a:endParaRPr lang="ru-RU" dirty="0"/>
          </a:p>
        </p:txBody>
      </p:sp>
      <p:pic>
        <p:nvPicPr>
          <p:cNvPr id="5" name="Содержимое 4" descr="perm_kraj.gif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3456384" cy="453650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220072" y="2132856"/>
            <a:ext cx="3312368" cy="399330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Площадь нашего края – 160600кв.км. Край граничит с 2 областями и 3 республиками: на севере – с республикой Коми, на востоке- со Свердловской областью, на юге – с Башкортостаном, на западе – с Удмуртией и Кировской областью.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Герб пермского края</a:t>
            </a:r>
            <a:endParaRPr lang="ru-RU" dirty="0"/>
          </a:p>
        </p:txBody>
      </p:sp>
      <p:pic>
        <p:nvPicPr>
          <p:cNvPr id="5" name="Содержимое 4" descr="index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rcRect l="15513" r="15317"/>
          <a:stretch/>
        </p:blipFill>
        <p:spPr>
          <a:xfrm>
            <a:off x="1055914" y="2132856"/>
            <a:ext cx="3788229" cy="417646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508104" y="2204864"/>
            <a:ext cx="2736304" cy="39212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mtClean="0"/>
              <a:t>      </a:t>
            </a:r>
            <a:r>
              <a:rPr lang="ru-RU" dirty="0" smtClean="0"/>
              <a:t>Историческое описание герба гласит: «В червлёном (красном) поле серебряный идущий медведь, несущий на спине золотое Евангелие и сопровождаемый во главе щита серебряным уширенным крестом». 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Флаг пермского края  </a:t>
            </a:r>
            <a:endParaRPr lang="ru-RU" dirty="0"/>
          </a:p>
        </p:txBody>
      </p:sp>
      <p:pic>
        <p:nvPicPr>
          <p:cNvPr id="5" name="Содержимое 4" descr="index1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rcRect t="5410" b="5920"/>
          <a:stretch/>
        </p:blipFill>
        <p:spPr>
          <a:xfrm>
            <a:off x="206187" y="2492896"/>
            <a:ext cx="5325973" cy="3672408"/>
          </a:xfrm>
          <a:ln cmpd="sng">
            <a:solidFill>
              <a:schemeClr val="tx1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508104" y="2204864"/>
            <a:ext cx="3384376" cy="39212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Цвета флага Пермского края </a:t>
            </a:r>
            <a:r>
              <a:rPr lang="ru-RU" dirty="0" smtClean="0">
                <a:latin typeface="Times New Roman"/>
                <a:cs typeface="Times New Roman"/>
              </a:rPr>
              <a:t>−</a:t>
            </a:r>
            <a:r>
              <a:rPr lang="ru-RU" dirty="0" smtClean="0"/>
              <a:t> синий,  красный, белый. Синий цвет напоминает о красавице Каме. Красный </a:t>
            </a:r>
            <a:r>
              <a:rPr lang="ru-RU" dirty="0" smtClean="0">
                <a:latin typeface="Times New Roman"/>
                <a:cs typeface="Times New Roman"/>
              </a:rPr>
              <a:t>−</a:t>
            </a:r>
            <a:r>
              <a:rPr lang="ru-RU" dirty="0" smtClean="0"/>
              <a:t> символ силы и храбрости наших земляков. Белый </a:t>
            </a:r>
            <a:r>
              <a:rPr lang="ru-RU" dirty="0" smtClean="0">
                <a:latin typeface="Times New Roman"/>
                <a:cs typeface="Times New Roman"/>
              </a:rPr>
              <a:t>−</a:t>
            </a:r>
            <a:r>
              <a:rPr lang="ru-RU" dirty="0" smtClean="0"/>
              <a:t> символ чистоты отношений, добра и мира.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7344816" cy="6048672"/>
          </a:xfrm>
        </p:spPr>
        <p:txBody>
          <a:bodyPr/>
          <a:lstStyle/>
          <a:p>
            <a:r>
              <a:rPr lang="ru-RU" dirty="0" smtClean="0"/>
              <a:t>В презентации использованы фотографии Е.Гаврилова</a:t>
            </a:r>
          </a:p>
          <a:p>
            <a:r>
              <a:rPr lang="en-US" dirty="0" smtClean="0">
                <a:hlinkClick r:id="rId2"/>
              </a:rPr>
              <a:t>http://turkce-rusca.narod.ru/permru.htm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http://visitperm.ru/info/nature/geography/?clear_cache=Y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http://www.nasledie-rus.ru/podshivka/pics/6808-pictures.php?picture=680805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Цель: </a:t>
            </a:r>
            <a:r>
              <a:rPr lang="ru-RU" dirty="0"/>
              <a:t>Формирование нравственно-патриотических качеств у </a:t>
            </a:r>
            <a:r>
              <a:rPr lang="ru-RU" dirty="0" smtClean="0"/>
              <a:t>дошкольников.</a:t>
            </a:r>
          </a:p>
          <a:p>
            <a:pPr>
              <a:buNone/>
            </a:pPr>
            <a:r>
              <a:rPr lang="ru-RU" dirty="0" smtClean="0"/>
              <a:t> Задачи:</a:t>
            </a:r>
          </a:p>
          <a:p>
            <a:r>
              <a:rPr lang="ru-RU" dirty="0" smtClean="0"/>
              <a:t>Воспитывать патриотизм и любовь к родному городу </a:t>
            </a:r>
          </a:p>
          <a:p>
            <a:r>
              <a:rPr lang="ru-RU" dirty="0"/>
              <a:t>Гордиться достижениями и достопримечательностями </a:t>
            </a:r>
            <a:r>
              <a:rPr lang="ru-RU" dirty="0" smtClean="0"/>
              <a:t> города Пермь</a:t>
            </a:r>
          </a:p>
          <a:p>
            <a:r>
              <a:rPr lang="ru-RU" dirty="0"/>
              <a:t>Расширить знания детей о родном городе. </a:t>
            </a:r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Окружающий мир.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города </a:t>
            </a:r>
            <a:endParaRPr lang="ru-RU" dirty="0"/>
          </a:p>
        </p:txBody>
      </p:sp>
      <p:pic>
        <p:nvPicPr>
          <p:cNvPr id="7" name="Содержимое 6" descr="img017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600" y="2060848"/>
            <a:ext cx="2736304" cy="4239345"/>
          </a:xfrm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6" y="2348880"/>
            <a:ext cx="3799728" cy="3768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В мае 1723 года в деревне </a:t>
            </a:r>
            <a:r>
              <a:rPr lang="ru-RU" sz="2000" dirty="0" err="1" smtClean="0"/>
              <a:t>Брюхановка</a:t>
            </a:r>
            <a:r>
              <a:rPr lang="ru-RU" sz="2000" dirty="0" smtClean="0"/>
              <a:t> стали строить медеплавильный завод. Вокруг завода вырос поселок – </a:t>
            </a:r>
            <a:r>
              <a:rPr lang="ru-RU" sz="2000" dirty="0" err="1" smtClean="0"/>
              <a:t>Егошихинский</a:t>
            </a:r>
            <a:r>
              <a:rPr lang="ru-RU" sz="2000" dirty="0" smtClean="0"/>
              <a:t> горный городок. Выбирал место для завода и поселка, составлял планы застройки капитан артиллерии Василий Никитич Татищев.</a:t>
            </a:r>
            <a:endParaRPr lang="ru-RU" sz="2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Сибирская </a:t>
            </a:r>
            <a:endParaRPr lang="ru-RU" dirty="0"/>
          </a:p>
        </p:txBody>
      </p:sp>
      <p:pic>
        <p:nvPicPr>
          <p:cNvPr id="5" name="Содержимое 4" descr="img01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50917" y="2276872"/>
            <a:ext cx="5195431" cy="388843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724128" y="2240280"/>
            <a:ext cx="2724926" cy="3877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Начиналась улица на берегу Камы и была короткой – до Загородного сада. На этой улице жили богатые люди. Здесь было много магазинов, Гостиный двор. Сейчас на его месте Комсомольский сквер. </a:t>
            </a:r>
            <a:endParaRPr lang="ru-RU" sz="2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Городской театр</a:t>
            </a:r>
            <a:endParaRPr lang="ru-RU" dirty="0"/>
          </a:p>
        </p:txBody>
      </p:sp>
      <p:pic>
        <p:nvPicPr>
          <p:cNvPr id="5" name="Содержимое 4" descr="img020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5544616" cy="4208263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724127" y="2240280"/>
            <a:ext cx="2808313" cy="3877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Рядом с гостиным двором высился городской театр. Сейчас здесь Пермский академический театр оперы и балета имени П.И.Чайковского.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 благородного собрания </a:t>
            </a:r>
            <a:endParaRPr lang="ru-RU" dirty="0"/>
          </a:p>
        </p:txBody>
      </p:sp>
      <p:pic>
        <p:nvPicPr>
          <p:cNvPr id="5" name="Содержимое 4" descr="img02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6192688" cy="4223477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6660232" y="2060848"/>
            <a:ext cx="2160240" cy="396044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dirty="0" smtClean="0"/>
              <a:t>В нём  проходили спектакли, балы и концерты.</a:t>
            </a:r>
          </a:p>
          <a:p>
            <a:pPr algn="r">
              <a:buNone/>
            </a:pPr>
            <a:r>
              <a:rPr lang="ru-RU" sz="2000" dirty="0" smtClean="0"/>
              <a:t>    Теперь это клуб управления внутренних дел (УВД). </a:t>
            </a:r>
            <a:endParaRPr lang="ru-RU" sz="20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022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rcRect t="2555" b="2854"/>
          <a:stretch/>
        </p:blipFill>
        <p:spPr>
          <a:xfrm>
            <a:off x="1043608" y="2204864"/>
            <a:ext cx="6552728" cy="423563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395536" y="404665"/>
            <a:ext cx="8352928" cy="1440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   </a:t>
            </a:r>
          </a:p>
          <a:p>
            <a:pPr>
              <a:buNone/>
            </a:pPr>
            <a:r>
              <a:rPr lang="ru-RU" sz="2400" dirty="0" smtClean="0"/>
              <a:t>Когда- то заканчивалась улица Сибирской заставой. Это были два полосатых столба с двуглавыми орлами наверху. За заставой начинался Сибирский тракт- путь в Сибирь.</a:t>
            </a:r>
            <a:endParaRPr lang="ru-RU" sz="24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04813"/>
            <a:ext cx="8229600" cy="1223962"/>
          </a:xfrm>
        </p:spPr>
        <p:txBody>
          <a:bodyPr/>
          <a:lstStyle/>
          <a:p>
            <a:pPr algn="ctr"/>
            <a:r>
              <a:rPr lang="ru-RU" sz="4000" b="1" smtClean="0"/>
              <a:t>Егошиха означает </a:t>
            </a:r>
            <a:br>
              <a:rPr lang="ru-RU" sz="4000" b="1" smtClean="0"/>
            </a:br>
            <a:r>
              <a:rPr lang="ru-RU" sz="4000" b="1" smtClean="0"/>
              <a:t>«Медвежий лог»</a:t>
            </a:r>
          </a:p>
        </p:txBody>
      </p:sp>
      <p:pic>
        <p:nvPicPr>
          <p:cNvPr id="5123" name="Picture 2" descr="D:\Документы\Пермячок\про пермь\Пермь\Медвед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63373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9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Пермь-главный город </a:t>
            </a:r>
            <a:r>
              <a:rPr lang="ru-RU" dirty="0" err="1" smtClean="0"/>
              <a:t>прикамья</a:t>
            </a:r>
            <a:endParaRPr lang="ru-RU" dirty="0"/>
          </a:p>
        </p:txBody>
      </p:sp>
      <p:pic>
        <p:nvPicPr>
          <p:cNvPr id="5" name="Содержимое 4" descr="img02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5616624" cy="395074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6444208" y="2420888"/>
            <a:ext cx="2160240" cy="37052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Прошло много лет, и маленький поселок </a:t>
            </a:r>
            <a:r>
              <a:rPr lang="ru-RU" dirty="0" err="1" smtClean="0"/>
              <a:t>Егошиха</a:t>
            </a:r>
            <a:r>
              <a:rPr lang="ru-RU" dirty="0" smtClean="0"/>
              <a:t> вырос в прекрасный большой город Пермь.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149</TotalTime>
  <Words>512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Мой город Пермь</vt:lpstr>
      <vt:lpstr>Окружающий мир.</vt:lpstr>
      <vt:lpstr>Начало города </vt:lpstr>
      <vt:lpstr>Улица Сибирская </vt:lpstr>
      <vt:lpstr>Городской театр</vt:lpstr>
      <vt:lpstr>Дом благородного собрания </vt:lpstr>
      <vt:lpstr>Презентация PowerPoint</vt:lpstr>
      <vt:lpstr>Егошиха означает  «Медвежий лог»</vt:lpstr>
      <vt:lpstr>Пермь-главный город прикамья</vt:lpstr>
      <vt:lpstr>Вокзал</vt:lpstr>
      <vt:lpstr>Универсальный магазин </vt:lpstr>
      <vt:lpstr>Река - кама</vt:lpstr>
      <vt:lpstr>Театр-театр</vt:lpstr>
      <vt:lpstr>Театр «У моста»</vt:lpstr>
      <vt:lpstr>Мы – жители прикамья</vt:lpstr>
      <vt:lpstr>Карта пермского края</vt:lpstr>
      <vt:lpstr>    Герб пермского края</vt:lpstr>
      <vt:lpstr>    Флаг пермского края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Пермь</dc:title>
  <dc:creator>Serg</dc:creator>
  <cp:lastModifiedBy>Пользователь Windows</cp:lastModifiedBy>
  <cp:revision>26</cp:revision>
  <dcterms:created xsi:type="dcterms:W3CDTF">2011-11-03T11:06:09Z</dcterms:created>
  <dcterms:modified xsi:type="dcterms:W3CDTF">2013-11-11T06:52:15Z</dcterms:modified>
</cp:coreProperties>
</file>